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17"/>
  </p:notesMasterIdLst>
  <p:handoutMasterIdLst>
    <p:handoutMasterId r:id="rId18"/>
  </p:handoutMasterIdLst>
  <p:sldIdLst>
    <p:sldId id="269" r:id="rId4"/>
    <p:sldId id="276" r:id="rId5"/>
    <p:sldId id="287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  <a:srgbClr val="C0CF3A"/>
    <a:srgbClr val="F3F0ED"/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34"/>
  </p:normalViewPr>
  <p:slideViewPr>
    <p:cSldViewPr snapToGrid="0" snapToObjects="1" showGuides="1">
      <p:cViewPr>
        <p:scale>
          <a:sx n="71" d="100"/>
          <a:sy n="71" d="100"/>
        </p:scale>
        <p:origin x="22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10CA8-C519-4004-8845-68642250A24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BAEC7DD0-5DEE-4CEC-8FC2-95DF20789FAB}">
      <dgm:prSet phldrT="[Text]" custT="1"/>
      <dgm:spPr>
        <a:solidFill>
          <a:srgbClr val="8AB833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Motivation</a:t>
          </a:r>
        </a:p>
      </dgm:t>
    </dgm:pt>
    <dgm:pt modelId="{76CB8E64-78B9-466B-B955-6C945CE7FEC3}" type="par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31FF1E6-057B-418E-BB1D-4EE8A42A12AD}" type="sib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D10A46E-5647-4FAA-ACF7-8FCCEE05CDB0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Stand der Technik</a:t>
          </a:r>
        </a:p>
      </dgm:t>
    </dgm:pt>
    <dgm:pt modelId="{41DEF4F7-5311-4322-9A37-168289FA1997}" type="par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CC047F7-FD8B-43A9-A86F-AB6F17EFBA57}" type="sib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DACAFFBA-01EC-48E5-9B65-5B4EFB5C3507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Anforderungen</a:t>
          </a:r>
        </a:p>
      </dgm:t>
    </dgm:pt>
    <dgm:pt modelId="{0AD7A30A-3535-4B2D-8D98-75E49F9C71CC}" type="par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A13F6936-1DF8-4BBE-9CD1-F13EDB9E7D40}" type="sib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CB07728E-890A-4C3C-A5B8-B4B7F2F70D50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Technologieauswahl</a:t>
          </a:r>
        </a:p>
      </dgm:t>
    </dgm:pt>
    <dgm:pt modelId="{8B6A917F-9B25-48AF-A494-69C8F0F671F4}" type="par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CE2E83-0104-48CB-A6DB-C01D591B181C}" type="sib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AF7CB4-9CEF-4C92-B6DF-F5FB783A85FB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Konzept</a:t>
          </a:r>
        </a:p>
      </dgm:t>
    </dgm:pt>
    <dgm:pt modelId="{AD252B0C-AA88-46DA-B2AB-706ED1AE4C43}" type="par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435F1EE4-8706-4768-B4EF-87362DB227A7}" type="sib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03244646-136F-46D4-B6F8-A62BC20134BE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Implementierung</a:t>
          </a:r>
        </a:p>
      </dgm:t>
    </dgm:pt>
    <dgm:pt modelId="{D1435EDB-C98F-4E9F-92AD-67537CC22E6E}" type="par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2A1C02F2-F730-46D5-9DA3-D9743D8808DE}" type="sib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018D7EB-437F-412B-A88C-1E46152B26C2}">
      <dgm:prSet custT="1"/>
      <dgm:spPr>
        <a:solidFill>
          <a:srgbClr val="C0CF3A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Ausblick</a:t>
          </a:r>
        </a:p>
      </dgm:t>
    </dgm:pt>
    <dgm:pt modelId="{DF5A183F-99D9-40A7-87C1-4CE8C0C283F8}" type="par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EDC430-B43A-4D3E-889B-29E88C3AA714}" type="sib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6DE0EBA-8585-4052-9019-890AEC8CCA0D}" type="pres">
      <dgm:prSet presAssocID="{5E610CA8-C519-4004-8845-68642250A243}" presName="Name0" presStyleCnt="0">
        <dgm:presLayoutVars>
          <dgm:chMax val="7"/>
          <dgm:chPref val="7"/>
          <dgm:dir/>
        </dgm:presLayoutVars>
      </dgm:prSet>
      <dgm:spPr/>
    </dgm:pt>
    <dgm:pt modelId="{9AE1071B-3E21-412A-B3CF-869691C91061}" type="pres">
      <dgm:prSet presAssocID="{5E610CA8-C519-4004-8845-68642250A243}" presName="Name1" presStyleCnt="0"/>
      <dgm:spPr/>
    </dgm:pt>
    <dgm:pt modelId="{FC1AB878-FF5E-4884-A3CE-86EB7823B04F}" type="pres">
      <dgm:prSet presAssocID="{5E610CA8-C519-4004-8845-68642250A243}" presName="cycle" presStyleCnt="0"/>
      <dgm:spPr/>
    </dgm:pt>
    <dgm:pt modelId="{36E9FABE-4C46-412D-921F-87D9A00A4DB4}" type="pres">
      <dgm:prSet presAssocID="{5E610CA8-C519-4004-8845-68642250A243}" presName="srcNode" presStyleLbl="node1" presStyleIdx="0" presStyleCnt="7"/>
      <dgm:spPr/>
    </dgm:pt>
    <dgm:pt modelId="{CD827769-A15D-4308-8394-730CA08B0B61}" type="pres">
      <dgm:prSet presAssocID="{5E610CA8-C519-4004-8845-68642250A243}" presName="conn" presStyleLbl="parChTrans1D2" presStyleIdx="0" presStyleCnt="1"/>
      <dgm:spPr/>
    </dgm:pt>
    <dgm:pt modelId="{B2A8CA56-5469-415B-9850-D3E953244531}" type="pres">
      <dgm:prSet presAssocID="{5E610CA8-C519-4004-8845-68642250A243}" presName="extraNode" presStyleLbl="node1" presStyleIdx="0" presStyleCnt="7"/>
      <dgm:spPr/>
    </dgm:pt>
    <dgm:pt modelId="{755B7F37-10D5-4C41-9390-E8A275C38902}" type="pres">
      <dgm:prSet presAssocID="{5E610CA8-C519-4004-8845-68642250A243}" presName="dstNode" presStyleLbl="node1" presStyleIdx="0" presStyleCnt="7"/>
      <dgm:spPr/>
    </dgm:pt>
    <dgm:pt modelId="{ED197625-CD38-4208-A897-95D339C968F2}" type="pres">
      <dgm:prSet presAssocID="{BAEC7DD0-5DEE-4CEC-8FC2-95DF20789FAB}" presName="text_1" presStyleLbl="node1" presStyleIdx="0" presStyleCnt="7">
        <dgm:presLayoutVars>
          <dgm:bulletEnabled val="1"/>
        </dgm:presLayoutVars>
      </dgm:prSet>
      <dgm:spPr/>
    </dgm:pt>
    <dgm:pt modelId="{F05F5696-7B59-43E6-9EA9-225E9F235668}" type="pres">
      <dgm:prSet presAssocID="{BAEC7DD0-5DEE-4CEC-8FC2-95DF20789FAB}" presName="accent_1" presStyleCnt="0"/>
      <dgm:spPr/>
    </dgm:pt>
    <dgm:pt modelId="{2DE36ACE-0FC8-4719-A8AB-DF93A1E6B77A}" type="pres">
      <dgm:prSet presAssocID="{BAEC7DD0-5DEE-4CEC-8FC2-95DF20789FAB}" presName="accentRepeatNode" presStyleLbl="solidFgAcc1" presStyleIdx="0" presStyleCnt="7"/>
      <dgm:spPr/>
    </dgm:pt>
    <dgm:pt modelId="{CB49CE0F-C01A-4C25-BA58-0BB1C82A1F85}" type="pres">
      <dgm:prSet presAssocID="{ED10A46E-5647-4FAA-ACF7-8FCCEE05CDB0}" presName="text_2" presStyleLbl="node1" presStyleIdx="1" presStyleCnt="7">
        <dgm:presLayoutVars>
          <dgm:bulletEnabled val="1"/>
        </dgm:presLayoutVars>
      </dgm:prSet>
      <dgm:spPr/>
    </dgm:pt>
    <dgm:pt modelId="{C48E1BF2-1040-415E-BDEF-9522A3729A48}" type="pres">
      <dgm:prSet presAssocID="{ED10A46E-5647-4FAA-ACF7-8FCCEE05CDB0}" presName="accent_2" presStyleCnt="0"/>
      <dgm:spPr/>
    </dgm:pt>
    <dgm:pt modelId="{690247A6-C161-4B5F-A6AA-81FA6C656447}" type="pres">
      <dgm:prSet presAssocID="{ED10A46E-5647-4FAA-ACF7-8FCCEE05CDB0}" presName="accentRepeatNode" presStyleLbl="solidFgAcc1" presStyleIdx="1" presStyleCnt="7"/>
      <dgm:spPr/>
    </dgm:pt>
    <dgm:pt modelId="{28658AB7-0CE4-413D-8F0D-D5E0222F664E}" type="pres">
      <dgm:prSet presAssocID="{DACAFFBA-01EC-48E5-9B65-5B4EFB5C3507}" presName="text_3" presStyleLbl="node1" presStyleIdx="2" presStyleCnt="7">
        <dgm:presLayoutVars>
          <dgm:bulletEnabled val="1"/>
        </dgm:presLayoutVars>
      </dgm:prSet>
      <dgm:spPr/>
    </dgm:pt>
    <dgm:pt modelId="{31BD20E4-B3DB-4DFD-8B99-6505A29BBD6F}" type="pres">
      <dgm:prSet presAssocID="{DACAFFBA-01EC-48E5-9B65-5B4EFB5C3507}" presName="accent_3" presStyleCnt="0"/>
      <dgm:spPr/>
    </dgm:pt>
    <dgm:pt modelId="{5AB13990-E3E7-4D4B-9F29-1102DA76B3C8}" type="pres">
      <dgm:prSet presAssocID="{DACAFFBA-01EC-48E5-9B65-5B4EFB5C3507}" presName="accentRepeatNode" presStyleLbl="solidFgAcc1" presStyleIdx="2" presStyleCnt="7"/>
      <dgm:spPr/>
    </dgm:pt>
    <dgm:pt modelId="{4044C4AA-A9B7-4B2E-B2E2-F7EC9E2C11F0}" type="pres">
      <dgm:prSet presAssocID="{CB07728E-890A-4C3C-A5B8-B4B7F2F70D50}" presName="text_4" presStyleLbl="node1" presStyleIdx="3" presStyleCnt="7">
        <dgm:presLayoutVars>
          <dgm:bulletEnabled val="1"/>
        </dgm:presLayoutVars>
      </dgm:prSet>
      <dgm:spPr/>
    </dgm:pt>
    <dgm:pt modelId="{8A7676C4-BC0A-4281-98C9-56CFDA96BF78}" type="pres">
      <dgm:prSet presAssocID="{CB07728E-890A-4C3C-A5B8-B4B7F2F70D50}" presName="accent_4" presStyleCnt="0"/>
      <dgm:spPr/>
    </dgm:pt>
    <dgm:pt modelId="{A2DFA40D-6778-462C-B703-402C63FB0781}" type="pres">
      <dgm:prSet presAssocID="{CB07728E-890A-4C3C-A5B8-B4B7F2F70D50}" presName="accentRepeatNode" presStyleLbl="solidFgAcc1" presStyleIdx="3" presStyleCnt="7"/>
      <dgm:spPr/>
    </dgm:pt>
    <dgm:pt modelId="{F1291B8A-3E62-47D0-B569-CF4C760035DD}" type="pres">
      <dgm:prSet presAssocID="{73AF7CB4-9CEF-4C92-B6DF-F5FB783A85FB}" presName="text_5" presStyleLbl="node1" presStyleIdx="4" presStyleCnt="7">
        <dgm:presLayoutVars>
          <dgm:bulletEnabled val="1"/>
        </dgm:presLayoutVars>
      </dgm:prSet>
      <dgm:spPr/>
    </dgm:pt>
    <dgm:pt modelId="{38273342-515F-4A3D-A1F9-C0CB26293532}" type="pres">
      <dgm:prSet presAssocID="{73AF7CB4-9CEF-4C92-B6DF-F5FB783A85FB}" presName="accent_5" presStyleCnt="0"/>
      <dgm:spPr/>
    </dgm:pt>
    <dgm:pt modelId="{913CB21E-3B9E-4C46-A32E-8D07E8D6E1CB}" type="pres">
      <dgm:prSet presAssocID="{73AF7CB4-9CEF-4C92-B6DF-F5FB783A85FB}" presName="accentRepeatNode" presStyleLbl="solidFgAcc1" presStyleIdx="4" presStyleCnt="7"/>
      <dgm:spPr/>
    </dgm:pt>
    <dgm:pt modelId="{2F15ADC9-5A78-4080-8AF6-79C1CD0CC63B}" type="pres">
      <dgm:prSet presAssocID="{03244646-136F-46D4-B6F8-A62BC20134BE}" presName="text_6" presStyleLbl="node1" presStyleIdx="5" presStyleCnt="7">
        <dgm:presLayoutVars>
          <dgm:bulletEnabled val="1"/>
        </dgm:presLayoutVars>
      </dgm:prSet>
      <dgm:spPr/>
    </dgm:pt>
    <dgm:pt modelId="{9FDF1606-49E1-426B-91F2-3FE878A91060}" type="pres">
      <dgm:prSet presAssocID="{03244646-136F-46D4-B6F8-A62BC20134BE}" presName="accent_6" presStyleCnt="0"/>
      <dgm:spPr/>
    </dgm:pt>
    <dgm:pt modelId="{25301377-639D-4E88-8617-EAD36162E9BE}" type="pres">
      <dgm:prSet presAssocID="{03244646-136F-46D4-B6F8-A62BC20134BE}" presName="accentRepeatNode" presStyleLbl="solidFgAcc1" presStyleIdx="5" presStyleCnt="7"/>
      <dgm:spPr/>
    </dgm:pt>
    <dgm:pt modelId="{56DC1875-F0FB-44C1-A289-2BF23D3E3F22}" type="pres">
      <dgm:prSet presAssocID="{E018D7EB-437F-412B-A88C-1E46152B26C2}" presName="text_7" presStyleLbl="node1" presStyleIdx="6" presStyleCnt="7">
        <dgm:presLayoutVars>
          <dgm:bulletEnabled val="1"/>
        </dgm:presLayoutVars>
      </dgm:prSet>
      <dgm:spPr/>
    </dgm:pt>
    <dgm:pt modelId="{71DD73E4-A77C-46B1-92B9-196C8F2075BB}" type="pres">
      <dgm:prSet presAssocID="{E018D7EB-437F-412B-A88C-1E46152B26C2}" presName="accent_7" presStyleCnt="0"/>
      <dgm:spPr/>
    </dgm:pt>
    <dgm:pt modelId="{FC89DB9E-90B3-4428-9061-68946B9269D7}" type="pres">
      <dgm:prSet presAssocID="{E018D7EB-437F-412B-A88C-1E46152B26C2}" presName="accentRepeatNode" presStyleLbl="solidFgAcc1" presStyleIdx="6" presStyleCnt="7"/>
      <dgm:spPr/>
    </dgm:pt>
  </dgm:ptLst>
  <dgm:cxnLst>
    <dgm:cxn modelId="{59A90805-21DB-40F3-B8A0-9DCB07F3F813}" type="presOf" srcId="{5E610CA8-C519-4004-8845-68642250A243}" destId="{36DE0EBA-8585-4052-9019-890AEC8CCA0D}" srcOrd="0" destOrd="0" presId="urn:microsoft.com/office/officeart/2008/layout/VerticalCurvedList"/>
    <dgm:cxn modelId="{F9F66C09-FA49-4067-BB6A-BBB9F2DEE254}" srcId="{5E610CA8-C519-4004-8845-68642250A243}" destId="{ED10A46E-5647-4FAA-ACF7-8FCCEE05CDB0}" srcOrd="1" destOrd="0" parTransId="{41DEF4F7-5311-4322-9A37-168289FA1997}" sibTransId="{FCC047F7-FD8B-43A9-A86F-AB6F17EFBA57}"/>
    <dgm:cxn modelId="{FCB03E5F-E49D-454A-B819-834D1A90AF70}" srcId="{5E610CA8-C519-4004-8845-68642250A243}" destId="{BAEC7DD0-5DEE-4CEC-8FC2-95DF20789FAB}" srcOrd="0" destOrd="0" parTransId="{76CB8E64-78B9-466B-B955-6C945CE7FEC3}" sibTransId="{F31FF1E6-057B-418E-BB1D-4EE8A42A12AD}"/>
    <dgm:cxn modelId="{2DFB7B66-315C-4FAD-873E-5F827CF291D1}" type="presOf" srcId="{ED10A46E-5647-4FAA-ACF7-8FCCEE05CDB0}" destId="{CB49CE0F-C01A-4C25-BA58-0BB1C82A1F85}" srcOrd="0" destOrd="0" presId="urn:microsoft.com/office/officeart/2008/layout/VerticalCurvedList"/>
    <dgm:cxn modelId="{83EF5D6B-EBA7-461F-917B-A19B80031DE7}" srcId="{5E610CA8-C519-4004-8845-68642250A243}" destId="{DACAFFBA-01EC-48E5-9B65-5B4EFB5C3507}" srcOrd="2" destOrd="0" parTransId="{0AD7A30A-3535-4B2D-8D98-75E49F9C71CC}" sibTransId="{A13F6936-1DF8-4BBE-9CD1-F13EDB9E7D40}"/>
    <dgm:cxn modelId="{9A1F286E-40C1-4963-8DD3-6E9061E137CB}" type="presOf" srcId="{F31FF1E6-057B-418E-BB1D-4EE8A42A12AD}" destId="{CD827769-A15D-4308-8394-730CA08B0B61}" srcOrd="0" destOrd="0" presId="urn:microsoft.com/office/officeart/2008/layout/VerticalCurvedList"/>
    <dgm:cxn modelId="{998B684F-C2B8-4547-BE41-0C63D7D9BAE9}" srcId="{5E610CA8-C519-4004-8845-68642250A243}" destId="{CB07728E-890A-4C3C-A5B8-B4B7F2F70D50}" srcOrd="3" destOrd="0" parTransId="{8B6A917F-9B25-48AF-A494-69C8F0F671F4}" sibTransId="{73CE2E83-0104-48CB-A6DB-C01D591B181C}"/>
    <dgm:cxn modelId="{35D10E70-D9B2-49FB-92B1-0F0A1F77B98C}" type="presOf" srcId="{BAEC7DD0-5DEE-4CEC-8FC2-95DF20789FAB}" destId="{ED197625-CD38-4208-A897-95D339C968F2}" srcOrd="0" destOrd="0" presId="urn:microsoft.com/office/officeart/2008/layout/VerticalCurvedList"/>
    <dgm:cxn modelId="{F591F550-D71C-4BA0-8FD9-B09343D4A9CC}" srcId="{5E610CA8-C519-4004-8845-68642250A243}" destId="{E018D7EB-437F-412B-A88C-1E46152B26C2}" srcOrd="6" destOrd="0" parTransId="{DF5A183F-99D9-40A7-87C1-4CE8C0C283F8}" sibTransId="{73EDC430-B43A-4D3E-889B-29E88C3AA714}"/>
    <dgm:cxn modelId="{46C08E56-178D-4840-BEB0-8D66F27CAAEC}" type="presOf" srcId="{03244646-136F-46D4-B6F8-A62BC20134BE}" destId="{2F15ADC9-5A78-4080-8AF6-79C1CD0CC63B}" srcOrd="0" destOrd="0" presId="urn:microsoft.com/office/officeart/2008/layout/VerticalCurvedList"/>
    <dgm:cxn modelId="{EBFB2859-0C19-44A0-8A2B-921FE0202926}" type="presOf" srcId="{CB07728E-890A-4C3C-A5B8-B4B7F2F70D50}" destId="{4044C4AA-A9B7-4B2E-B2E2-F7EC9E2C11F0}" srcOrd="0" destOrd="0" presId="urn:microsoft.com/office/officeart/2008/layout/VerticalCurvedList"/>
    <dgm:cxn modelId="{4D7BD281-A71D-4198-83D4-06F0E14C8C20}" srcId="{5E610CA8-C519-4004-8845-68642250A243}" destId="{03244646-136F-46D4-B6F8-A62BC20134BE}" srcOrd="5" destOrd="0" parTransId="{D1435EDB-C98F-4E9F-92AD-67537CC22E6E}" sibTransId="{2A1C02F2-F730-46D5-9DA3-D9743D8808DE}"/>
    <dgm:cxn modelId="{D1BA40B1-EB2B-43D3-804B-C1969D460385}" type="presOf" srcId="{E018D7EB-437F-412B-A88C-1E46152B26C2}" destId="{56DC1875-F0FB-44C1-A289-2BF23D3E3F22}" srcOrd="0" destOrd="0" presId="urn:microsoft.com/office/officeart/2008/layout/VerticalCurvedList"/>
    <dgm:cxn modelId="{0077ECCB-509F-4FE1-8557-FBF09A3D366A}" type="presOf" srcId="{73AF7CB4-9CEF-4C92-B6DF-F5FB783A85FB}" destId="{F1291B8A-3E62-47D0-B569-CF4C760035DD}" srcOrd="0" destOrd="0" presId="urn:microsoft.com/office/officeart/2008/layout/VerticalCurvedList"/>
    <dgm:cxn modelId="{FD7E2FCD-3ACD-4A52-808E-8813BA9BA935}" srcId="{5E610CA8-C519-4004-8845-68642250A243}" destId="{73AF7CB4-9CEF-4C92-B6DF-F5FB783A85FB}" srcOrd="4" destOrd="0" parTransId="{AD252B0C-AA88-46DA-B2AB-706ED1AE4C43}" sibTransId="{435F1EE4-8706-4768-B4EF-87362DB227A7}"/>
    <dgm:cxn modelId="{E65980E2-6C06-47C9-851A-5ADD44AA21EC}" type="presOf" srcId="{DACAFFBA-01EC-48E5-9B65-5B4EFB5C3507}" destId="{28658AB7-0CE4-413D-8F0D-D5E0222F664E}" srcOrd="0" destOrd="0" presId="urn:microsoft.com/office/officeart/2008/layout/VerticalCurvedList"/>
    <dgm:cxn modelId="{DFC874CD-1382-44A2-B0B6-80E0D88E16AA}" type="presParOf" srcId="{36DE0EBA-8585-4052-9019-890AEC8CCA0D}" destId="{9AE1071B-3E21-412A-B3CF-869691C91061}" srcOrd="0" destOrd="0" presId="urn:microsoft.com/office/officeart/2008/layout/VerticalCurvedList"/>
    <dgm:cxn modelId="{12B476DF-D775-4B83-B3D4-88C914648507}" type="presParOf" srcId="{9AE1071B-3E21-412A-B3CF-869691C91061}" destId="{FC1AB878-FF5E-4884-A3CE-86EB7823B04F}" srcOrd="0" destOrd="0" presId="urn:microsoft.com/office/officeart/2008/layout/VerticalCurvedList"/>
    <dgm:cxn modelId="{F2DDEEF6-C7A6-4223-80B2-1CACBF8AB897}" type="presParOf" srcId="{FC1AB878-FF5E-4884-A3CE-86EB7823B04F}" destId="{36E9FABE-4C46-412D-921F-87D9A00A4DB4}" srcOrd="0" destOrd="0" presId="urn:microsoft.com/office/officeart/2008/layout/VerticalCurvedList"/>
    <dgm:cxn modelId="{45F462C5-EBBE-4CF4-B098-7B19552B32A4}" type="presParOf" srcId="{FC1AB878-FF5E-4884-A3CE-86EB7823B04F}" destId="{CD827769-A15D-4308-8394-730CA08B0B61}" srcOrd="1" destOrd="0" presId="urn:microsoft.com/office/officeart/2008/layout/VerticalCurvedList"/>
    <dgm:cxn modelId="{A25CC90B-FACA-46DE-8CB9-27D80145600A}" type="presParOf" srcId="{FC1AB878-FF5E-4884-A3CE-86EB7823B04F}" destId="{B2A8CA56-5469-415B-9850-D3E953244531}" srcOrd="2" destOrd="0" presId="urn:microsoft.com/office/officeart/2008/layout/VerticalCurvedList"/>
    <dgm:cxn modelId="{AE5D2617-C0E0-4B43-8587-99506F3CA58D}" type="presParOf" srcId="{FC1AB878-FF5E-4884-A3CE-86EB7823B04F}" destId="{755B7F37-10D5-4C41-9390-E8A275C38902}" srcOrd="3" destOrd="0" presId="urn:microsoft.com/office/officeart/2008/layout/VerticalCurvedList"/>
    <dgm:cxn modelId="{885898F9-3AAA-4198-B81B-B4A98628834B}" type="presParOf" srcId="{9AE1071B-3E21-412A-B3CF-869691C91061}" destId="{ED197625-CD38-4208-A897-95D339C968F2}" srcOrd="1" destOrd="0" presId="urn:microsoft.com/office/officeart/2008/layout/VerticalCurvedList"/>
    <dgm:cxn modelId="{350F9256-CF75-4508-B2C1-1CB8DC6AE9B7}" type="presParOf" srcId="{9AE1071B-3E21-412A-B3CF-869691C91061}" destId="{F05F5696-7B59-43E6-9EA9-225E9F235668}" srcOrd="2" destOrd="0" presId="urn:microsoft.com/office/officeart/2008/layout/VerticalCurvedList"/>
    <dgm:cxn modelId="{BE183B87-429F-4C2D-B88B-6B8B06C923A3}" type="presParOf" srcId="{F05F5696-7B59-43E6-9EA9-225E9F235668}" destId="{2DE36ACE-0FC8-4719-A8AB-DF93A1E6B77A}" srcOrd="0" destOrd="0" presId="urn:microsoft.com/office/officeart/2008/layout/VerticalCurvedList"/>
    <dgm:cxn modelId="{0F76C198-3E54-4612-B8A6-B625A8C46FF3}" type="presParOf" srcId="{9AE1071B-3E21-412A-B3CF-869691C91061}" destId="{CB49CE0F-C01A-4C25-BA58-0BB1C82A1F85}" srcOrd="3" destOrd="0" presId="urn:microsoft.com/office/officeart/2008/layout/VerticalCurvedList"/>
    <dgm:cxn modelId="{5593F801-CAA6-49E4-91E9-DC8C3BE222B1}" type="presParOf" srcId="{9AE1071B-3E21-412A-B3CF-869691C91061}" destId="{C48E1BF2-1040-415E-BDEF-9522A3729A48}" srcOrd="4" destOrd="0" presId="urn:microsoft.com/office/officeart/2008/layout/VerticalCurvedList"/>
    <dgm:cxn modelId="{C78DBDB2-D0DC-4947-8528-83E54FEF48ED}" type="presParOf" srcId="{C48E1BF2-1040-415E-BDEF-9522A3729A48}" destId="{690247A6-C161-4B5F-A6AA-81FA6C656447}" srcOrd="0" destOrd="0" presId="urn:microsoft.com/office/officeart/2008/layout/VerticalCurvedList"/>
    <dgm:cxn modelId="{02B0F7A3-F8A4-4F03-8C52-8C10C9589E8C}" type="presParOf" srcId="{9AE1071B-3E21-412A-B3CF-869691C91061}" destId="{28658AB7-0CE4-413D-8F0D-D5E0222F664E}" srcOrd="5" destOrd="0" presId="urn:microsoft.com/office/officeart/2008/layout/VerticalCurvedList"/>
    <dgm:cxn modelId="{6EDA6C8E-0973-4ED4-8C43-336DA6202C3C}" type="presParOf" srcId="{9AE1071B-3E21-412A-B3CF-869691C91061}" destId="{31BD20E4-B3DB-4DFD-8B99-6505A29BBD6F}" srcOrd="6" destOrd="0" presId="urn:microsoft.com/office/officeart/2008/layout/VerticalCurvedList"/>
    <dgm:cxn modelId="{B53562EA-B947-42C0-9B0D-67E38248F91C}" type="presParOf" srcId="{31BD20E4-B3DB-4DFD-8B99-6505A29BBD6F}" destId="{5AB13990-E3E7-4D4B-9F29-1102DA76B3C8}" srcOrd="0" destOrd="0" presId="urn:microsoft.com/office/officeart/2008/layout/VerticalCurvedList"/>
    <dgm:cxn modelId="{79323340-6F9C-48A6-8CCF-7206672C3B99}" type="presParOf" srcId="{9AE1071B-3E21-412A-B3CF-869691C91061}" destId="{4044C4AA-A9B7-4B2E-B2E2-F7EC9E2C11F0}" srcOrd="7" destOrd="0" presId="urn:microsoft.com/office/officeart/2008/layout/VerticalCurvedList"/>
    <dgm:cxn modelId="{364B4121-5DCF-44AB-BB45-807EB2133B69}" type="presParOf" srcId="{9AE1071B-3E21-412A-B3CF-869691C91061}" destId="{8A7676C4-BC0A-4281-98C9-56CFDA96BF78}" srcOrd="8" destOrd="0" presId="urn:microsoft.com/office/officeart/2008/layout/VerticalCurvedList"/>
    <dgm:cxn modelId="{739F9817-2FEC-4D27-AD13-9EA43DB35DDC}" type="presParOf" srcId="{8A7676C4-BC0A-4281-98C9-56CFDA96BF78}" destId="{A2DFA40D-6778-462C-B703-402C63FB0781}" srcOrd="0" destOrd="0" presId="urn:microsoft.com/office/officeart/2008/layout/VerticalCurvedList"/>
    <dgm:cxn modelId="{CACD58D4-CCF7-4218-A31A-F9D279E0DAD5}" type="presParOf" srcId="{9AE1071B-3E21-412A-B3CF-869691C91061}" destId="{F1291B8A-3E62-47D0-B569-CF4C760035DD}" srcOrd="9" destOrd="0" presId="urn:microsoft.com/office/officeart/2008/layout/VerticalCurvedList"/>
    <dgm:cxn modelId="{438E1295-0F74-463F-9F9E-2233EC622257}" type="presParOf" srcId="{9AE1071B-3E21-412A-B3CF-869691C91061}" destId="{38273342-515F-4A3D-A1F9-C0CB26293532}" srcOrd="10" destOrd="0" presId="urn:microsoft.com/office/officeart/2008/layout/VerticalCurvedList"/>
    <dgm:cxn modelId="{E0F7798D-6497-42AB-900D-4537EFE43DF5}" type="presParOf" srcId="{38273342-515F-4A3D-A1F9-C0CB26293532}" destId="{913CB21E-3B9E-4C46-A32E-8D07E8D6E1CB}" srcOrd="0" destOrd="0" presId="urn:microsoft.com/office/officeart/2008/layout/VerticalCurvedList"/>
    <dgm:cxn modelId="{C9D5CF36-3A7F-433B-A0F8-E4547CCEF450}" type="presParOf" srcId="{9AE1071B-3E21-412A-B3CF-869691C91061}" destId="{2F15ADC9-5A78-4080-8AF6-79C1CD0CC63B}" srcOrd="11" destOrd="0" presId="urn:microsoft.com/office/officeart/2008/layout/VerticalCurvedList"/>
    <dgm:cxn modelId="{1B564CAE-1319-456F-8E85-0D455D58CD6E}" type="presParOf" srcId="{9AE1071B-3E21-412A-B3CF-869691C91061}" destId="{9FDF1606-49E1-426B-91F2-3FE878A91060}" srcOrd="12" destOrd="0" presId="urn:microsoft.com/office/officeart/2008/layout/VerticalCurvedList"/>
    <dgm:cxn modelId="{D7D369DE-D267-4464-A811-52B4A2C9F68B}" type="presParOf" srcId="{9FDF1606-49E1-426B-91F2-3FE878A91060}" destId="{25301377-639D-4E88-8617-EAD36162E9BE}" srcOrd="0" destOrd="0" presId="urn:microsoft.com/office/officeart/2008/layout/VerticalCurvedList"/>
    <dgm:cxn modelId="{64D83E2A-C4BB-44D5-81B2-6AA37486DDE2}" type="presParOf" srcId="{9AE1071B-3E21-412A-B3CF-869691C91061}" destId="{56DC1875-F0FB-44C1-A289-2BF23D3E3F22}" srcOrd="13" destOrd="0" presId="urn:microsoft.com/office/officeart/2008/layout/VerticalCurvedList"/>
    <dgm:cxn modelId="{6B74894B-B0FB-4659-A868-BFEFCCE894C9}" type="presParOf" srcId="{9AE1071B-3E21-412A-B3CF-869691C91061}" destId="{71DD73E4-A77C-46B1-92B9-196C8F2075BB}" srcOrd="14" destOrd="0" presId="urn:microsoft.com/office/officeart/2008/layout/VerticalCurvedList"/>
    <dgm:cxn modelId="{7B0752FD-14BE-4833-BFD1-9E8C49E7CC13}" type="presParOf" srcId="{71DD73E4-A77C-46B1-92B9-196C8F2075BB}" destId="{FC89DB9E-90B3-4428-9061-68946B9269D7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769-A15D-4308-8394-730CA08B0B61}">
      <dsp:nvSpPr>
        <dsp:cNvPr id="0" name=""/>
        <dsp:cNvSpPr/>
      </dsp:nvSpPr>
      <dsp:spPr>
        <a:xfrm>
          <a:off x="-4822803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97625-CD38-4208-A897-95D339C968F2}">
      <dsp:nvSpPr>
        <dsp:cNvPr id="0" name=""/>
        <dsp:cNvSpPr/>
      </dsp:nvSpPr>
      <dsp:spPr>
        <a:xfrm>
          <a:off x="299344" y="193986"/>
          <a:ext cx="9167101" cy="387803"/>
        </a:xfrm>
        <a:prstGeom prst="rect">
          <a:avLst/>
        </a:prstGeom>
        <a:solidFill>
          <a:srgbClr val="8AB8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Motivation</a:t>
          </a:r>
        </a:p>
      </dsp:txBody>
      <dsp:txXfrm>
        <a:off x="299344" y="193986"/>
        <a:ext cx="9167101" cy="387803"/>
      </dsp:txXfrm>
    </dsp:sp>
    <dsp:sp modelId="{2DE36ACE-0FC8-4719-A8AB-DF93A1E6B77A}">
      <dsp:nvSpPr>
        <dsp:cNvPr id="0" name=""/>
        <dsp:cNvSpPr/>
      </dsp:nvSpPr>
      <dsp:spPr>
        <a:xfrm>
          <a:off x="56967" y="145511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9CE0F-C01A-4C25-BA58-0BB1C82A1F85}">
      <dsp:nvSpPr>
        <dsp:cNvPr id="0" name=""/>
        <dsp:cNvSpPr/>
      </dsp:nvSpPr>
      <dsp:spPr>
        <a:xfrm>
          <a:off x="650534" y="776032"/>
          <a:ext cx="8815911" cy="387803"/>
        </a:xfrm>
        <a:prstGeom prst="rect">
          <a:avLst/>
        </a:prstGeom>
        <a:solidFill>
          <a:schemeClr val="accent2">
            <a:hueOff val="-147116"/>
            <a:satOff val="703"/>
            <a:lumOff val="98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Stand der Technik</a:t>
          </a:r>
        </a:p>
      </dsp:txBody>
      <dsp:txXfrm>
        <a:off x="650534" y="776032"/>
        <a:ext cx="8815911" cy="387803"/>
      </dsp:txXfrm>
    </dsp:sp>
    <dsp:sp modelId="{690247A6-C161-4B5F-A6AA-81FA6C656447}">
      <dsp:nvSpPr>
        <dsp:cNvPr id="0" name=""/>
        <dsp:cNvSpPr/>
      </dsp:nvSpPr>
      <dsp:spPr>
        <a:xfrm>
          <a:off x="408157" y="727557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7116"/>
              <a:satOff val="703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8AB7-0CE4-413D-8F0D-D5E0222F664E}">
      <dsp:nvSpPr>
        <dsp:cNvPr id="0" name=""/>
        <dsp:cNvSpPr/>
      </dsp:nvSpPr>
      <dsp:spPr>
        <a:xfrm>
          <a:off x="842985" y="1357652"/>
          <a:ext cx="8623460" cy="387803"/>
        </a:xfrm>
        <a:prstGeom prst="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Anforderungen</a:t>
          </a:r>
        </a:p>
      </dsp:txBody>
      <dsp:txXfrm>
        <a:off x="842985" y="1357652"/>
        <a:ext cx="8623460" cy="387803"/>
      </dsp:txXfrm>
    </dsp:sp>
    <dsp:sp modelId="{5AB13990-E3E7-4D4B-9F29-1102DA76B3C8}">
      <dsp:nvSpPr>
        <dsp:cNvPr id="0" name=""/>
        <dsp:cNvSpPr/>
      </dsp:nvSpPr>
      <dsp:spPr>
        <a:xfrm>
          <a:off x="600608" y="1309176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4AA-A9B7-4B2E-B2E2-F7EC9E2C11F0}">
      <dsp:nvSpPr>
        <dsp:cNvPr id="0" name=""/>
        <dsp:cNvSpPr/>
      </dsp:nvSpPr>
      <dsp:spPr>
        <a:xfrm>
          <a:off x="904433" y="1939698"/>
          <a:ext cx="8562012" cy="387803"/>
        </a:xfrm>
        <a:prstGeom prst="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Technologieauswahl</a:t>
          </a:r>
        </a:p>
      </dsp:txBody>
      <dsp:txXfrm>
        <a:off x="904433" y="1939698"/>
        <a:ext cx="8562012" cy="387803"/>
      </dsp:txXfrm>
    </dsp:sp>
    <dsp:sp modelId="{A2DFA40D-6778-462C-B703-402C63FB0781}">
      <dsp:nvSpPr>
        <dsp:cNvPr id="0" name=""/>
        <dsp:cNvSpPr/>
      </dsp:nvSpPr>
      <dsp:spPr>
        <a:xfrm>
          <a:off x="662056" y="1891223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91B8A-3E62-47D0-B569-CF4C760035DD}">
      <dsp:nvSpPr>
        <dsp:cNvPr id="0" name=""/>
        <dsp:cNvSpPr/>
      </dsp:nvSpPr>
      <dsp:spPr>
        <a:xfrm>
          <a:off x="842985" y="2521744"/>
          <a:ext cx="8623460" cy="387803"/>
        </a:xfrm>
        <a:prstGeom prst="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Konzept</a:t>
          </a:r>
        </a:p>
      </dsp:txBody>
      <dsp:txXfrm>
        <a:off x="842985" y="2521744"/>
        <a:ext cx="8623460" cy="387803"/>
      </dsp:txXfrm>
    </dsp:sp>
    <dsp:sp modelId="{913CB21E-3B9E-4C46-A32E-8D07E8D6E1CB}">
      <dsp:nvSpPr>
        <dsp:cNvPr id="0" name=""/>
        <dsp:cNvSpPr/>
      </dsp:nvSpPr>
      <dsp:spPr>
        <a:xfrm>
          <a:off x="600608" y="2473269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ADC9-5A78-4080-8AF6-79C1CD0CC63B}">
      <dsp:nvSpPr>
        <dsp:cNvPr id="0" name=""/>
        <dsp:cNvSpPr/>
      </dsp:nvSpPr>
      <dsp:spPr>
        <a:xfrm>
          <a:off x="650534" y="3103363"/>
          <a:ext cx="8815911" cy="387803"/>
        </a:xfrm>
        <a:prstGeom prst="rect">
          <a:avLst/>
        </a:prstGeom>
        <a:solidFill>
          <a:schemeClr val="accent2">
            <a:hueOff val="-735580"/>
            <a:satOff val="3515"/>
            <a:lumOff val="490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Implementierung</a:t>
          </a:r>
        </a:p>
      </dsp:txBody>
      <dsp:txXfrm>
        <a:off x="650534" y="3103363"/>
        <a:ext cx="8815911" cy="387803"/>
      </dsp:txXfrm>
    </dsp:sp>
    <dsp:sp modelId="{25301377-639D-4E88-8617-EAD36162E9BE}">
      <dsp:nvSpPr>
        <dsp:cNvPr id="0" name=""/>
        <dsp:cNvSpPr/>
      </dsp:nvSpPr>
      <dsp:spPr>
        <a:xfrm>
          <a:off x="408157" y="3054888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35580"/>
              <a:satOff val="351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1875-F0FB-44C1-A289-2BF23D3E3F22}">
      <dsp:nvSpPr>
        <dsp:cNvPr id="0" name=""/>
        <dsp:cNvSpPr/>
      </dsp:nvSpPr>
      <dsp:spPr>
        <a:xfrm>
          <a:off x="299344" y="3685409"/>
          <a:ext cx="9167101" cy="387803"/>
        </a:xfrm>
        <a:prstGeom prst="rect">
          <a:avLst/>
        </a:prstGeom>
        <a:solidFill>
          <a:srgbClr val="C0CF3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Ausblick</a:t>
          </a:r>
        </a:p>
      </dsp:txBody>
      <dsp:txXfrm>
        <a:off x="299344" y="3685409"/>
        <a:ext cx="9167101" cy="387803"/>
      </dsp:txXfrm>
    </dsp:sp>
    <dsp:sp modelId="{FC89DB9E-90B3-4428-9061-68946B9269D7}">
      <dsp:nvSpPr>
        <dsp:cNvPr id="0" name=""/>
        <dsp:cNvSpPr/>
      </dsp:nvSpPr>
      <dsp:spPr>
        <a:xfrm>
          <a:off x="56967" y="3636934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12.06.2025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 err="1">
                <a:latin typeface="Georgia" panose="02040502050405020303" pitchFamily="18" charset="0"/>
              </a:rPr>
              <a:t>JuliaKrauß</a:t>
            </a:r>
            <a:r>
              <a:rPr lang="de-DE" sz="2000" dirty="0">
                <a:latin typeface="Georgia" panose="02040502050405020303" pitchFamily="18" charset="0"/>
              </a:rPr>
              <a:t>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657DD6B-8876-89DF-ADFA-46A1602A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4CE0-59DF-C65E-F4B5-924B1BA5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A63179-5425-EFC2-2BD5-70D9184C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A3BF2E2-FA2A-3CC4-2FA8-9488D62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A2E1163A-6871-3485-9618-F09CB56B1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364100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6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E6D3D6A-908D-0414-4A91-E16E965F9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37369"/>
              </p:ext>
            </p:extLst>
          </p:nvPr>
        </p:nvGraphicFramePr>
        <p:xfrm>
          <a:off x="1336675" y="1379538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C3749BF-7217-A8B8-4D91-3BAB9E9C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Georgia" panose="02040502050405020303" pitchFamily="18" charset="0"/>
            </a:endParaRPr>
          </a:p>
        </p:txBody>
      </p:sp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Extended Reality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Ähnliche Spiele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B85E122-ADF8-4E0C-A788-CCEA57ED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EE45F6C-8F5D-1DAC-C143-8E63BE46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Technologieauswahl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Architekturmodell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2328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27CFF65-C464-803E-2D3F-3F22CC75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Georgia" panose="02040502050405020303" pitchFamily="18" charset="0"/>
              </a:rPr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215</Words>
  <Application>Microsoft Office PowerPoint</Application>
  <PresentationFormat>Breitbild</PresentationFormat>
  <Paragraphs>102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</vt:lpstr>
      <vt:lpstr>Ähnliche Spiele</vt:lpstr>
      <vt:lpstr>Anforderungen</vt:lpstr>
      <vt:lpstr>Technologieauswahl</vt:lpstr>
      <vt:lpstr>Architekturmodell</vt:lpstr>
      <vt:lpstr>Aufbau des Prototyps</vt:lpstr>
      <vt:lpstr>Backend</vt:lpstr>
      <vt:lpstr>Frontend</vt:lpstr>
      <vt:lpstr>Implementierung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Julia Krauß</cp:lastModifiedBy>
  <cp:revision>8</cp:revision>
  <cp:lastPrinted>2017-06-26T12:51:52Z</cp:lastPrinted>
  <dcterms:created xsi:type="dcterms:W3CDTF">2018-10-18T12:34:26Z</dcterms:created>
  <dcterms:modified xsi:type="dcterms:W3CDTF">2025-06-12T15:08:56Z</dcterms:modified>
</cp:coreProperties>
</file>